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VEM, ALMA CANSADA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ALMA CANSADA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Vem, alma cansada, </a:t>
            </a:r>
          </a:p>
          <a:p>
            <a:r>
              <a:rPr lang="pt-BR" dirty="0"/>
              <a:t>Opressa em dor,</a:t>
            </a:r>
          </a:p>
          <a:p>
            <a:r>
              <a:rPr lang="pt-BR" dirty="0"/>
              <a:t>Entrega os cuidados </a:t>
            </a:r>
          </a:p>
          <a:p>
            <a:r>
              <a:rPr lang="pt-BR" dirty="0"/>
              <a:t>Na mão do Senhor;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ALMA CANSADA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Cristo confia </a:t>
            </a:r>
          </a:p>
          <a:p>
            <a:r>
              <a:rPr lang="pt-BR" dirty="0"/>
              <a:t>Teu grande pesar, </a:t>
            </a:r>
          </a:p>
          <a:p>
            <a:r>
              <a:rPr lang="pt-BR" dirty="0"/>
              <a:t>Pois </a:t>
            </a:r>
            <a:r>
              <a:rPr lang="pt-BR" dirty="0" err="1"/>
              <a:t>nEle</a:t>
            </a:r>
            <a:r>
              <a:rPr lang="pt-BR" dirty="0"/>
              <a:t> descanso</a:t>
            </a:r>
          </a:p>
          <a:p>
            <a:r>
              <a:rPr lang="pt-BR" dirty="0"/>
              <a:t>Tu podes achar.</a:t>
            </a:r>
          </a:p>
        </p:txBody>
      </p:sp>
    </p:spTree>
    <p:extLst>
      <p:ext uri="{BB962C8B-B14F-4D97-AF65-F5344CB8AC3E}">
        <p14:creationId xmlns:p14="http://schemas.microsoft.com/office/powerpoint/2010/main" val="2649370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ALMA CANSADA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mágoas, desgostos, </a:t>
            </a:r>
          </a:p>
          <a:p>
            <a:r>
              <a:rPr lang="pt-BR" dirty="0"/>
              <a:t>Revela ao Senhor; </a:t>
            </a:r>
          </a:p>
          <a:p>
            <a:r>
              <a:rPr lang="pt-BR" dirty="0"/>
              <a:t>Não, ó, não receies </a:t>
            </a:r>
          </a:p>
          <a:p>
            <a:r>
              <a:rPr lang="pt-BR" dirty="0"/>
              <a:t>Vir tudo Lhe expor; </a:t>
            </a:r>
          </a:p>
        </p:txBody>
      </p:sp>
    </p:spTree>
    <p:extLst>
      <p:ext uri="{BB962C8B-B14F-4D97-AF65-F5344CB8AC3E}">
        <p14:creationId xmlns:p14="http://schemas.microsoft.com/office/powerpoint/2010/main" val="1161308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ALMA CANSADA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Do mal que te oprime,</a:t>
            </a:r>
          </a:p>
          <a:p>
            <a:r>
              <a:rPr lang="pt-BR" dirty="0"/>
              <a:t>Te pode curar; </a:t>
            </a:r>
          </a:p>
          <a:p>
            <a:r>
              <a:rPr lang="pt-BR" dirty="0"/>
              <a:t>Jesus tem desejo </a:t>
            </a:r>
          </a:p>
          <a:p>
            <a:r>
              <a:rPr lang="pt-BR" dirty="0"/>
              <a:t>De te confortar.</a:t>
            </a:r>
          </a:p>
        </p:txBody>
      </p:sp>
    </p:spTree>
    <p:extLst>
      <p:ext uri="{BB962C8B-B14F-4D97-AF65-F5344CB8AC3E}">
        <p14:creationId xmlns:p14="http://schemas.microsoft.com/office/powerpoint/2010/main" val="1266577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ALMA CANSADA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 tu já provaste </a:t>
            </a:r>
          </a:p>
          <a:p>
            <a:r>
              <a:rPr lang="pt-BR" dirty="0"/>
              <a:t>Tal consolação, </a:t>
            </a:r>
          </a:p>
          <a:p>
            <a:r>
              <a:rPr lang="pt-BR" dirty="0"/>
              <a:t>Vai, leva a mensagem </a:t>
            </a:r>
          </a:p>
          <a:p>
            <a:r>
              <a:rPr lang="pt-BR" dirty="0"/>
              <a:t>De paz e perdão </a:t>
            </a:r>
          </a:p>
        </p:txBody>
      </p:sp>
    </p:spTree>
    <p:extLst>
      <p:ext uri="{BB962C8B-B14F-4D97-AF65-F5344CB8AC3E}">
        <p14:creationId xmlns:p14="http://schemas.microsoft.com/office/powerpoint/2010/main" val="1868484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VEM, ALMA CANSADA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161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Às almas aflitas, </a:t>
            </a:r>
          </a:p>
          <a:p>
            <a:r>
              <a:rPr lang="pt-BR" dirty="0"/>
              <a:t>Opressas de dor;</a:t>
            </a:r>
          </a:p>
          <a:p>
            <a:r>
              <a:rPr lang="pt-BR" dirty="0"/>
              <a:t>Vai, traze os contritos </a:t>
            </a:r>
          </a:p>
          <a:p>
            <a:r>
              <a:rPr lang="pt-BR" dirty="0"/>
              <a:t>Aos pés do Senhor.</a:t>
            </a:r>
          </a:p>
        </p:txBody>
      </p:sp>
    </p:spTree>
    <p:extLst>
      <p:ext uri="{BB962C8B-B14F-4D97-AF65-F5344CB8AC3E}">
        <p14:creationId xmlns:p14="http://schemas.microsoft.com/office/powerpoint/2010/main" val="805354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</TotalTime>
  <Words>137</Words>
  <Application>Microsoft Office PowerPoint</Application>
  <PresentationFormat>Apresentação na tela (16:9)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VEM, ALMA CANSADA</vt:lpstr>
      <vt:lpstr>VEM, ALMA CANSADA</vt:lpstr>
      <vt:lpstr>VEM, ALMA CANSADA</vt:lpstr>
      <vt:lpstr>VEM, ALMA CANSADA</vt:lpstr>
      <vt:lpstr>VEM, ALMA CANSADA</vt:lpstr>
      <vt:lpstr>VEM, ALMA CANSADA</vt:lpstr>
      <vt:lpstr>VEM, ALMA CANSADA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2019-06-12T22:04:08Z</dcterms:modified>
</cp:coreProperties>
</file>

<file path=docProps/thumbnail.jpeg>
</file>